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Poppins"/>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Poppins-bold.fntdata"/><Relationship Id="rId16" Type="http://schemas.openxmlformats.org/officeDocument/2006/relationships/font" Target="fonts/Poppins-regular.fntdata"/><Relationship Id="rId5" Type="http://schemas.openxmlformats.org/officeDocument/2006/relationships/notesMaster" Target="notesMasters/notesMaster1.xml"/><Relationship Id="rId19" Type="http://schemas.openxmlformats.org/officeDocument/2006/relationships/font" Target="fonts/Poppins-boldItalic.fntdata"/><Relationship Id="rId6" Type="http://schemas.openxmlformats.org/officeDocument/2006/relationships/slide" Target="slides/slide1.xml"/><Relationship Id="rId18" Type="http://schemas.openxmlformats.org/officeDocument/2006/relationships/font" Target="fonts/Poppins-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drive.google.com/file/d/1QD3dkzCdwUP54Hd3mMBhbl9ZdEzUOhaM/view?usp=sharing" TargetMode="External"/><Relationship Id="rId3" Type="http://schemas.openxmlformats.org/officeDocument/2006/relationships/hyperlink" Target="https://drive.google.com/file/d/1hmROdzls56clRiehqcNOfnhGpktj1lDU/view?usp=sharing" TargetMode="External"/><Relationship Id="rId4" Type="http://schemas.openxmlformats.org/officeDocument/2006/relationships/hyperlink" Target="https://drive.google.com/file/d/1H5aEULi1xycOrg4lIMnIo7MX_7WW4g4C/view?usp=sharing" TargetMode="External"/><Relationship Id="rId11" Type="http://schemas.openxmlformats.org/officeDocument/2006/relationships/hyperlink" Target="https://docs.google.com/presentation/d/1iR5xWaQmDRu8pRLZRT-3-pm0MEZsBd83pbrXIHmGix8/htmlpresent" TargetMode="External"/><Relationship Id="rId10" Type="http://schemas.openxmlformats.org/officeDocument/2006/relationships/hyperlink" Target="https://docs.google.com/presentation/d/1iR5xWaQmDRu8pRLZRT-3-pm0MEZsBd83pbrXIHmGix8/view" TargetMode="External"/><Relationship Id="rId9" Type="http://schemas.openxmlformats.org/officeDocument/2006/relationships/hyperlink" Target="https://docs.google.com/presentation/d/1iR5xWaQmDRu8pRLZRT-3-pm0MEZsBd83pbrXIHmGix8/pub?start=true&amp;loop=true&amp;delayms=3000" TargetMode="External"/><Relationship Id="rId5" Type="http://schemas.openxmlformats.org/officeDocument/2006/relationships/hyperlink" Target="https://docs.google.com/document/d/1XCJbDdYOuaOR1lOnC8Mf_zJerirKloF-HgAwTENyv3A/edit?usp=sharing" TargetMode="External"/><Relationship Id="rId6" Type="http://schemas.openxmlformats.org/officeDocument/2006/relationships/hyperlink" Target="https://docs.google.com/document/d/1XCJbDdYOuaOR1lOnC8Mf_zJerirKloF-HgAwTENyv3A/pub" TargetMode="External"/><Relationship Id="rId7" Type="http://schemas.openxmlformats.org/officeDocument/2006/relationships/hyperlink" Target="https://docs.google.com/document/d/1XCJbDdYOuaOR1lOnC8Mf_zJerirKloF-HgAwTENyv3A/view" TargetMode="External"/><Relationship Id="rId8" Type="http://schemas.openxmlformats.org/officeDocument/2006/relationships/hyperlink" Target="https://docs.google.com/presentation/d/1iR5xWaQmDRu8pRLZRT-3-pm0MEZsBd83pbrXIHmGix8/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drive.google.com/file/d/1QD3dkzCdwUP54Hd3mMBhbl9ZdEzUOhaM/view?usp=sharing" TargetMode="External"/><Relationship Id="rId3" Type="http://schemas.openxmlformats.org/officeDocument/2006/relationships/hyperlink" Target="https://drive.google.com/file/d/1hmROdzls56clRiehqcNOfnhGpktj1lDU/view?usp=sharing" TargetMode="External"/><Relationship Id="rId4" Type="http://schemas.openxmlformats.org/officeDocument/2006/relationships/hyperlink" Target="https://drive.google.com/file/d/1H5aEULi1xycOrg4lIMnIo7MX_7WW4g4C/view?usp=sharing" TargetMode="External"/><Relationship Id="rId11" Type="http://schemas.openxmlformats.org/officeDocument/2006/relationships/hyperlink" Target="https://docs.google.com/presentation/d/1iR5xWaQmDRu8pRLZRT-3-pm0MEZsBd83pbrXIHmGix8/htmlpresent" TargetMode="External"/><Relationship Id="rId10" Type="http://schemas.openxmlformats.org/officeDocument/2006/relationships/hyperlink" Target="https://docs.google.com/presentation/d/1iR5xWaQmDRu8pRLZRT-3-pm0MEZsBd83pbrXIHmGix8/view" TargetMode="External"/><Relationship Id="rId9" Type="http://schemas.openxmlformats.org/officeDocument/2006/relationships/hyperlink" Target="https://docs.google.com/presentation/d/1iR5xWaQmDRu8pRLZRT-3-pm0MEZsBd83pbrXIHmGix8/pub?start=true&amp;loop=true&amp;delayms=3000" TargetMode="External"/><Relationship Id="rId5" Type="http://schemas.openxmlformats.org/officeDocument/2006/relationships/hyperlink" Target="https://docs.google.com/document/d/1XCJbDdYOuaOR1lOnC8Mf_zJerirKloF-HgAwTENyv3A/edit?usp=sharing" TargetMode="External"/><Relationship Id="rId6" Type="http://schemas.openxmlformats.org/officeDocument/2006/relationships/hyperlink" Target="https://docs.google.com/document/d/1XCJbDdYOuaOR1lOnC8Mf_zJerirKloF-HgAwTENyv3A/pub" TargetMode="External"/><Relationship Id="rId7" Type="http://schemas.openxmlformats.org/officeDocument/2006/relationships/hyperlink" Target="https://docs.google.com/document/d/1XCJbDdYOuaOR1lOnC8Mf_zJerirKloF-HgAwTENyv3A/view" TargetMode="External"/><Relationship Id="rId8" Type="http://schemas.openxmlformats.org/officeDocument/2006/relationships/hyperlink" Target="https://docs.google.com/presentation/d/1iR5xWaQmDRu8pRLZRT-3-pm0MEZsBd83pbrXIHmGix8/edit?usp=sharing"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3599625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3599625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https://drive.google.com/file/d/1QD3dkzCdwUP54Hd3mMBhbl9ZdEzUOhaM/view?usp=sharing</a:t>
            </a:r>
            <a:endParaRPr sz="1000"/>
          </a:p>
          <a:p>
            <a:pPr indent="0" lvl="0" marL="0" rtl="0" algn="l">
              <a:spcBef>
                <a:spcPts val="0"/>
              </a:spcBef>
              <a:spcAft>
                <a:spcPts val="0"/>
              </a:spcAft>
              <a:buNone/>
            </a:pPr>
            <a:r>
              <a:rPr lang="en" sz="1000" u="sng">
                <a:solidFill>
                  <a:schemeClr val="hlink"/>
                </a:solidFill>
                <a:hlinkClick r:id="rId3"/>
              </a:rPr>
              <a:t>https://drive.google.com/file/d/1hmROdzls56clRiehqcNOfnhGpktj1lDU/view?usp=sharing</a:t>
            </a:r>
            <a:endParaRPr sz="1000"/>
          </a:p>
          <a:p>
            <a:pPr indent="0" lvl="0" marL="0" rtl="0" algn="l">
              <a:spcBef>
                <a:spcPts val="0"/>
              </a:spcBef>
              <a:spcAft>
                <a:spcPts val="0"/>
              </a:spcAft>
              <a:buNone/>
            </a:pPr>
            <a:r>
              <a:rPr lang="en" sz="1000" u="sng">
                <a:solidFill>
                  <a:schemeClr val="hlink"/>
                </a:solidFill>
                <a:hlinkClick r:id="rId4"/>
              </a:rPr>
              <a:t>https://drive.google.com/file/d/1H5aEULi1xycOrg4lIMnIo7MX_7WW4g4C/view?usp=sharing</a:t>
            </a:r>
            <a:endParaRPr sz="1000"/>
          </a:p>
          <a:p>
            <a:pPr indent="0" lvl="0" marL="0" rtl="0" algn="l">
              <a:spcBef>
                <a:spcPts val="0"/>
              </a:spcBef>
              <a:spcAft>
                <a:spcPts val="0"/>
              </a:spcAft>
              <a:buNone/>
            </a:pPr>
            <a:r>
              <a:rPr lang="en" sz="1000" u="sng">
                <a:solidFill>
                  <a:schemeClr val="hlink"/>
                </a:solidFill>
                <a:hlinkClick r:id="rId5"/>
              </a:rPr>
              <a:t>https://docs.google.com/document/d/1XCJbDdYOuaOR1lOnC8Mf_zJerirKloF-HgAwTENyv3A/edit?usp=sharing</a:t>
            </a:r>
            <a:endParaRPr sz="1000"/>
          </a:p>
          <a:p>
            <a:pPr indent="0" lvl="0" marL="0" rtl="0" algn="l">
              <a:spcBef>
                <a:spcPts val="0"/>
              </a:spcBef>
              <a:spcAft>
                <a:spcPts val="0"/>
              </a:spcAft>
              <a:buNone/>
            </a:pPr>
            <a:r>
              <a:rPr lang="en" sz="1000" u="sng">
                <a:solidFill>
                  <a:schemeClr val="hlink"/>
                </a:solidFill>
                <a:hlinkClick r:id="rId6"/>
              </a:rPr>
              <a:t>https://docs.google.com/document/d/1XCJbDdYOuaOR1lOnC8Mf_zJerirKloF-HgAwTENyv3A/pub</a:t>
            </a:r>
            <a:endParaRPr sz="1000"/>
          </a:p>
          <a:p>
            <a:pPr indent="0" lvl="0" marL="0" rtl="0" algn="l">
              <a:spcBef>
                <a:spcPts val="0"/>
              </a:spcBef>
              <a:spcAft>
                <a:spcPts val="0"/>
              </a:spcAft>
              <a:buNone/>
            </a:pPr>
            <a:r>
              <a:rPr lang="en" sz="1000" u="sng">
                <a:solidFill>
                  <a:schemeClr val="hlink"/>
                </a:solidFill>
                <a:hlinkClick r:id="rId7"/>
              </a:rPr>
              <a:t>https://docs.google.com/document/d/1XCJbDdYOuaOR1lOnC8Mf_zJerirKloF-HgAwTENyv3A/view</a:t>
            </a:r>
            <a:endParaRPr sz="1000"/>
          </a:p>
          <a:p>
            <a:pPr indent="0" lvl="0" marL="0" rtl="0" algn="l">
              <a:spcBef>
                <a:spcPts val="0"/>
              </a:spcBef>
              <a:spcAft>
                <a:spcPts val="0"/>
              </a:spcAft>
              <a:buNone/>
            </a:pPr>
            <a:r>
              <a:rPr lang="en" sz="1000" u="sng">
                <a:solidFill>
                  <a:schemeClr val="hlink"/>
                </a:solidFill>
                <a:hlinkClick r:id="rId8"/>
              </a:rPr>
              <a:t>https://docs.google.com/presentation/d/1iR5xWaQmDRu8pRLZRT-3-pm0MEZsBd83pbrXIHmGix8/edit?usp=sharing</a:t>
            </a:r>
            <a:endParaRPr sz="1000"/>
          </a:p>
          <a:p>
            <a:pPr indent="0" lvl="0" marL="0" rtl="0" algn="l">
              <a:spcBef>
                <a:spcPts val="0"/>
              </a:spcBef>
              <a:spcAft>
                <a:spcPts val="0"/>
              </a:spcAft>
              <a:buNone/>
            </a:pPr>
            <a:r>
              <a:rPr lang="en" sz="1000" u="sng">
                <a:solidFill>
                  <a:schemeClr val="hlink"/>
                </a:solidFill>
                <a:hlinkClick r:id="rId9"/>
              </a:rPr>
              <a:t>https://docs.google.com/presentation/d/1iR5xWaQmDRu8pRLZRT-3-pm0MEZsBd83pbrXIHmGix8/pub?start=true&amp;loop=true&amp;delayms=3000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https://docs.google.com/presentation/d/1iR5xWaQmDRu8pRLZRT-3-pm0MEZsBd83pbrXIHmGix8/view</a:t>
            </a:r>
            <a:endParaRPr sz="1000"/>
          </a:p>
          <a:p>
            <a:pPr indent="0" lvl="0" marL="0" rtl="0" algn="l">
              <a:spcBef>
                <a:spcPts val="0"/>
              </a:spcBef>
              <a:spcAft>
                <a:spcPts val="0"/>
              </a:spcAft>
              <a:buNone/>
            </a:pPr>
            <a:r>
              <a:rPr lang="en" sz="1000" u="sng">
                <a:solidFill>
                  <a:schemeClr val="hlink"/>
                </a:solidFill>
                <a:hlinkClick r:id="rId11"/>
              </a:rPr>
              <a:t>https://docs.google.com/presentation/d/1iR5xWaQmDRu8pRLZRT-3-pm0MEZsBd83pbrXIHmGix8/htmlpresent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SLIDES_API135996252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SLIDES_API135996252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wedding photo booth rental in long beach,photo booth rental prices long beach,photo booth rental in long beach</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35996252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35996252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135996252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135996252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SLIDES_API135996252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SLIDES_API135996252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wedding photo booth rental in long beach,photo booth rental prices long beach,photo booth rental in long beach</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SLIDES_API135996252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SLIDES_API135996252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Video Booth Rental Los Angeles532 S Olive St, Los Angeles, CA 90013562-303-9926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SLIDES_API135996252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SLIDES_API135996252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Video Booth Rental Los Angeles532 S Olive St, Los Angeles, CA 90013562-303-9926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SLIDES_API135996252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SLIDES_API135996252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135996252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135996252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wedding photo booth rental in long beach,photo booth rental prices long beach,photo booth rental in long beach</a:t>
            </a:r>
            <a:endParaRPr/>
          </a:p>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135996252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135996252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https://drive.google.com/file/d/1QD3dkzCdwUP54Hd3mMBhbl9ZdEzUOhaM/view?usp=sharing</a:t>
            </a:r>
            <a:endParaRPr sz="1000"/>
          </a:p>
          <a:p>
            <a:pPr indent="0" lvl="0" marL="0" rtl="0" algn="l">
              <a:spcBef>
                <a:spcPts val="0"/>
              </a:spcBef>
              <a:spcAft>
                <a:spcPts val="0"/>
              </a:spcAft>
              <a:buNone/>
            </a:pPr>
            <a:r>
              <a:rPr lang="en" sz="1000" u="sng">
                <a:solidFill>
                  <a:schemeClr val="hlink"/>
                </a:solidFill>
                <a:hlinkClick r:id="rId3"/>
              </a:rPr>
              <a:t>https://drive.google.com/file/d/1hmROdzls56clRiehqcNOfnhGpktj1lDU/view?usp=sharing</a:t>
            </a:r>
            <a:endParaRPr sz="1000"/>
          </a:p>
          <a:p>
            <a:pPr indent="0" lvl="0" marL="0" rtl="0" algn="l">
              <a:spcBef>
                <a:spcPts val="0"/>
              </a:spcBef>
              <a:spcAft>
                <a:spcPts val="0"/>
              </a:spcAft>
              <a:buNone/>
            </a:pPr>
            <a:r>
              <a:rPr lang="en" sz="1000" u="sng">
                <a:solidFill>
                  <a:schemeClr val="hlink"/>
                </a:solidFill>
                <a:hlinkClick r:id="rId4"/>
              </a:rPr>
              <a:t>https://drive.google.com/file/d/1H5aEULi1xycOrg4lIMnIo7MX_7WW4g4C/view?usp=sharing</a:t>
            </a:r>
            <a:endParaRPr sz="1000"/>
          </a:p>
          <a:p>
            <a:pPr indent="0" lvl="0" marL="0" rtl="0" algn="l">
              <a:spcBef>
                <a:spcPts val="0"/>
              </a:spcBef>
              <a:spcAft>
                <a:spcPts val="0"/>
              </a:spcAft>
              <a:buNone/>
            </a:pPr>
            <a:r>
              <a:rPr lang="en" sz="1000" u="sng">
                <a:solidFill>
                  <a:schemeClr val="hlink"/>
                </a:solidFill>
                <a:hlinkClick r:id="rId5"/>
              </a:rPr>
              <a:t>https://docs.google.com/document/d/1XCJbDdYOuaOR1lOnC8Mf_zJerirKloF-HgAwTENyv3A/edit?usp=sharing</a:t>
            </a:r>
            <a:endParaRPr sz="1000"/>
          </a:p>
          <a:p>
            <a:pPr indent="0" lvl="0" marL="0" rtl="0" algn="l">
              <a:spcBef>
                <a:spcPts val="0"/>
              </a:spcBef>
              <a:spcAft>
                <a:spcPts val="0"/>
              </a:spcAft>
              <a:buNone/>
            </a:pPr>
            <a:r>
              <a:rPr lang="en" sz="1000" u="sng">
                <a:solidFill>
                  <a:schemeClr val="hlink"/>
                </a:solidFill>
                <a:hlinkClick r:id="rId6"/>
              </a:rPr>
              <a:t>https://docs.google.com/document/d/1XCJbDdYOuaOR1lOnC8Mf_zJerirKloF-HgAwTENyv3A/pub</a:t>
            </a:r>
            <a:endParaRPr sz="1000"/>
          </a:p>
          <a:p>
            <a:pPr indent="0" lvl="0" marL="0" rtl="0" algn="l">
              <a:spcBef>
                <a:spcPts val="0"/>
              </a:spcBef>
              <a:spcAft>
                <a:spcPts val="0"/>
              </a:spcAft>
              <a:buNone/>
            </a:pPr>
            <a:r>
              <a:rPr lang="en" sz="1000" u="sng">
                <a:solidFill>
                  <a:schemeClr val="hlink"/>
                </a:solidFill>
                <a:hlinkClick r:id="rId7"/>
              </a:rPr>
              <a:t>https://docs.google.com/document/d/1XCJbDdYOuaOR1lOnC8Mf_zJerirKloF-HgAwTENyv3A/view</a:t>
            </a:r>
            <a:endParaRPr sz="1000"/>
          </a:p>
          <a:p>
            <a:pPr indent="0" lvl="0" marL="0" rtl="0" algn="l">
              <a:spcBef>
                <a:spcPts val="0"/>
              </a:spcBef>
              <a:spcAft>
                <a:spcPts val="0"/>
              </a:spcAft>
              <a:buNone/>
            </a:pPr>
            <a:r>
              <a:rPr lang="en" sz="1000" u="sng">
                <a:solidFill>
                  <a:schemeClr val="hlink"/>
                </a:solidFill>
                <a:hlinkClick r:id="rId8"/>
              </a:rPr>
              <a:t>https://docs.google.com/presentation/d/1iR5xWaQmDRu8pRLZRT-3-pm0MEZsBd83pbrXIHmGix8/edit?usp=sharing</a:t>
            </a:r>
            <a:endParaRPr sz="1000"/>
          </a:p>
          <a:p>
            <a:pPr indent="0" lvl="0" marL="0" rtl="0" algn="l">
              <a:spcBef>
                <a:spcPts val="0"/>
              </a:spcBef>
              <a:spcAft>
                <a:spcPts val="0"/>
              </a:spcAft>
              <a:buNone/>
            </a:pPr>
            <a:r>
              <a:rPr lang="en" sz="1000" u="sng">
                <a:solidFill>
                  <a:schemeClr val="hlink"/>
                </a:solidFill>
                <a:hlinkClick r:id="rId9"/>
              </a:rPr>
              <a:t>https://docs.google.com/presentation/d/1iR5xWaQmDRu8pRLZRT-3-pm0MEZsBd83pbrXIHmGix8/pub?start=true&amp;loop=true&amp;delayms=3000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https://docs.google.com/presentation/d/1iR5xWaQmDRu8pRLZRT-3-pm0MEZsBd83pbrXIHmGix8/view</a:t>
            </a:r>
            <a:endParaRPr sz="1000"/>
          </a:p>
          <a:p>
            <a:pPr indent="0" lvl="0" marL="0" rtl="0" algn="l">
              <a:spcBef>
                <a:spcPts val="0"/>
              </a:spcBef>
              <a:spcAft>
                <a:spcPts val="0"/>
              </a:spcAft>
              <a:buNone/>
            </a:pPr>
            <a:r>
              <a:rPr lang="en" sz="1000" u="sng">
                <a:solidFill>
                  <a:schemeClr val="hlink"/>
                </a:solidFill>
                <a:hlinkClick r:id="rId11"/>
              </a:rPr>
              <a:t>https://docs.google.com/presentation/d/1iR5xWaQmDRu8pRLZRT-3-pm0MEZsBd83pbrXIHmGix8/htmlpresent</a:t>
            </a:r>
            <a:endParaRPr sz="1000"/>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photoboothrentalslosanges/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hyperlink" Target="https://sites.google.com/view/photoboothrentalslosanges/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drive.google.com/file/d/1QpTiTGFtM9xqrHFr3NrlOHazlavUN-IZ/view?usp=drivesdk" TargetMode="Externa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photoboothrentalslosanges/hom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photoboothrentalslosanges/home" TargetMode="External"/><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 Id="rId3" Type="http://schemas.openxmlformats.org/officeDocument/2006/relationships/hyperlink" Target="https://drive.google.com/file/d/1QD3dkzCdwUP54Hd3mMBhbl9ZdEzUOhaM/view?usp=sharing" TargetMode="External"/><Relationship Id="rId4" Type="http://schemas.openxmlformats.org/officeDocument/2006/relationships/hyperlink" Target="https://drive.google.com/file/d/1hmROdzls56clRiehqcNOfnhGpktj1lDU/view?usp=sharing" TargetMode="External"/><Relationship Id="rId11" Type="http://schemas.openxmlformats.org/officeDocument/2006/relationships/hyperlink" Target="https://docs.google.com/presentation/d/1iR5xWaQmDRu8pRLZRT-3-pm0MEZsBd83pbrXIHmGix8/view" TargetMode="External"/><Relationship Id="rId10" Type="http://schemas.openxmlformats.org/officeDocument/2006/relationships/hyperlink" Target="https://docs.google.com/presentation/d/1iR5xWaQmDRu8pRLZRT-3-pm0MEZsBd83pbrXIHmGix8/pub?start=true&amp;loop=true&amp;delayms=3000" TargetMode="External"/><Relationship Id="rId12" Type="http://schemas.openxmlformats.org/officeDocument/2006/relationships/hyperlink" Target="https://docs.google.com/presentation/d/1iR5xWaQmDRu8pRLZRT-3-pm0MEZsBd83pbrXIHmGix8/htmlpresent" TargetMode="External"/><Relationship Id="rId9" Type="http://schemas.openxmlformats.org/officeDocument/2006/relationships/hyperlink" Target="https://docs.google.com/presentation/d/1iR5xWaQmDRu8pRLZRT-3-pm0MEZsBd83pbrXIHmGix8/edit?usp=sharing" TargetMode="External"/><Relationship Id="rId5" Type="http://schemas.openxmlformats.org/officeDocument/2006/relationships/hyperlink" Target="https://drive.google.com/file/d/1H5aEULi1xycOrg4lIMnIo7MX_7WW4g4C/view?usp=sharing" TargetMode="External"/><Relationship Id="rId6" Type="http://schemas.openxmlformats.org/officeDocument/2006/relationships/hyperlink" Target="https://docs.google.com/document/d/1XCJbDdYOuaOR1lOnC8Mf_zJerirKloF-HgAwTENyv3A/edit?usp=sharing" TargetMode="External"/><Relationship Id="rId7" Type="http://schemas.openxmlformats.org/officeDocument/2006/relationships/hyperlink" Target="https://docs.google.com/document/d/1XCJbDdYOuaOR1lOnC8Mf_zJerirKloF-HgAwTENyv3A/pub" TargetMode="External"/><Relationship Id="rId8" Type="http://schemas.openxmlformats.org/officeDocument/2006/relationships/hyperlink" Target="https://docs.google.com/document/d/1XCJbDdYOuaOR1lOnC8Mf_zJerirKloF-HgAwTENyv3A/view"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photo booth rental in long beach</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https://sites.google.com/view/photoboothrentalslosanges/home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photo booth rental in long beach</a:t>
            </a:r>
            <a:endParaRPr b="1">
              <a:solidFill>
                <a:srgbClr val="A8D673"/>
              </a:solidFill>
              <a:latin typeface="Poppins"/>
              <a:ea typeface="Poppins"/>
              <a:cs typeface="Poppins"/>
              <a:sym typeface="Poppins"/>
            </a:endParaRPr>
          </a:p>
        </p:txBody>
      </p:sp>
      <p:sp>
        <p:nvSpPr>
          <p:cNvPr id="106" name="Google Shape;106;p2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https://sites.google.com/view/photoboothrentalslosanges/home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wedding photo booth rental in long beach" id="60" name="Google Shape;60;p14" title="wedding photo booth rental in long beach">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wedding photo booth rental in long beach</a:t>
            </a:r>
            <a:endParaRPr b="1">
              <a:solidFill>
                <a:srgbClr val="A8D673"/>
              </a:solidFill>
              <a:latin typeface="Poppins"/>
              <a:ea typeface="Poppins"/>
              <a:cs typeface="Poppins"/>
              <a:sym typeface="Poppins"/>
            </a:endParaRPr>
          </a:p>
        </p:txBody>
      </p:sp>
      <p:sp>
        <p:nvSpPr>
          <p:cNvPr id="70" name="Google Shape;70;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The Selfie Station is a modern photo booth that offers an interactive experience your guests will love. The selfie station provides a fun and memorable way for guests to share their event experience with friends and family on social media. Selfie Station Rental is a selfie station that you can rent. Rental includes delivery, setup and pickup in Los Angeles and Orange County. It's the newest high-quality selfie station that businesses love and enthusiasts, increasing attendance at your events while offering premium tax deductions. Selfie Station Rental in Los Angeles is an exciting new way to engage your audience. The Selfie Station is well known as a value-added tool for businesses in the US and Europe. We are excited to announce that we are now renting selfie stations in Los Angeles. As people become more actively involved in social media, renting a selfie station is a great way to increase social media participation. It also makes the event more memorable and enjoyable. The Selfie Station is a photo booth modified for more fun. We've added touch screens, lights and other value-added features to the classic photo booth so you can take great pictures of you and your friends and family. Selfie station rental is the next evolution in photography . This is a modern, highly interactive touchscreen photo booth that captures both high quality video and still images. The Selfie Station is designed for serious business people and event planners. Whether you're renting a selfie station for a corporate event, wedding, or trade show booth, we have a solution for you. Renting a selfie station is a value-added photo booth that provides an engaging experience for your guests and increases attendance at your event. Selfie Station Rental Los Angeles is a company that offers selfie station rentals for parties, corporate events and weddings.</a:t>
            </a:r>
            <a:endParaRPr sz="800"/>
          </a:p>
          <a:p>
            <a:pPr indent="0" lvl="0" marL="0" rtl="0" algn="l">
              <a:spcBef>
                <a:spcPts val="0"/>
              </a:spcBef>
              <a:spcAft>
                <a:spcPts val="0"/>
              </a:spcAft>
              <a:buNone/>
            </a:pPr>
            <a:r>
              <a:rPr lang="en" sz="1000" u="sng">
                <a:solidFill>
                  <a:schemeClr val="hlink"/>
                </a:solidFill>
                <a:hlinkClick r:id="rId3"/>
              </a:rPr>
              <a:t>https://sites.google.com/view/photoboothrentalslosanges/home</a:t>
            </a:r>
            <a:endParaRPr sz="1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6" name="Google Shape;76;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Lucky Frog Photo Booth | 360 Video Booth Rental Los Angeles</a:t>
            </a:r>
            <a:endParaRPr sz="1000"/>
          </a:p>
          <a:p>
            <a:pPr indent="0" lvl="0" marL="0" rtl="0" algn="l">
              <a:spcBef>
                <a:spcPts val="0"/>
              </a:spcBef>
              <a:spcAft>
                <a:spcPts val="0"/>
              </a:spcAft>
              <a:buNone/>
            </a:pPr>
            <a:r>
              <a:rPr lang="en" sz="1000"/>
              <a:t>532 S Olive St, Los Angeles, CA 90013</a:t>
            </a:r>
            <a:endParaRPr sz="1000"/>
          </a:p>
          <a:p>
            <a:pPr indent="0" lvl="0" marL="0" rtl="0" algn="l">
              <a:spcBef>
                <a:spcPts val="0"/>
              </a:spcBef>
              <a:spcAft>
                <a:spcPts val="0"/>
              </a:spcAft>
              <a:buNone/>
            </a:pPr>
            <a:r>
              <a:rPr lang="en" sz="1000"/>
              <a:t>562-303-9926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2" name="Google Shape;82;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wedding photo booth rental in long beach</a:t>
            </a:r>
            <a:endParaRPr sz="800"/>
          </a:p>
          <a:p>
            <a:pPr indent="0" lvl="0" marL="0" rtl="0" algn="l">
              <a:spcBef>
                <a:spcPts val="0"/>
              </a:spcBef>
              <a:spcAft>
                <a:spcPts val="0"/>
              </a:spcAft>
              <a:buNone/>
            </a:pPr>
            <a:r>
              <a:rPr lang="en" sz="800"/>
              <a:t>photo booth rental prices long beach</a:t>
            </a:r>
            <a:endParaRPr sz="800"/>
          </a:p>
          <a:p>
            <a:pPr indent="0" lvl="0" marL="0" rtl="0" algn="l">
              <a:spcBef>
                <a:spcPts val="0"/>
              </a:spcBef>
              <a:spcAft>
                <a:spcPts val="0"/>
              </a:spcAft>
              <a:buNone/>
            </a:pPr>
            <a:r>
              <a:rPr lang="en" sz="800"/>
              <a:t>photo booth rental in long beach</a:t>
            </a:r>
            <a:endParaRPr sz="800"/>
          </a:p>
          <a:p>
            <a:pPr indent="0" lvl="0" marL="0" rtl="0" algn="l">
              <a:spcBef>
                <a:spcPts val="0"/>
              </a:spcBef>
              <a:spcAft>
                <a:spcPts val="0"/>
              </a:spcAft>
              <a:buNone/>
            </a:pPr>
            <a:r>
              <a:t/>
            </a:r>
            <a:endParaRPr sz="8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pic>
        <p:nvPicPr>
          <p:cNvPr descr="Over the past decade, photo booths have experienced a major resurgence in popularity and have evolved in many ways. What was once a mall novelty has become the primary entertainment option for nearly any event. There are many twists and turns with modern photo booths, and before you rent a photo booth for your next event, it's a good idea to research what best suits your event needs. If not, photobooths will again be a staple of nearly every occasion in 2022. Photo booths are not only fun, they also offer instant prints for guests to take home. With the advent of social media, people forget how wonderful it is to be able to print photos instead of waiting days to get them from photo labs. In addition to receiving prints on site, your prints are personalized with professionally created graphic designs that can be tailored to your event. Another option if your focus is on social media sharing and brand awareness is a selfie station or his GIF stand. These kiosk-style photo booths can take digital images, GIFs, boomerangs and are social media ready. The selfie booth is perfect for fundraising, corporate events, cocktail hours, galas, and more. When talking about engagement, creating silly boomerangs and animated GIFs can help you get noticed online. Putting your event branding there is very effective. The 360-degree video booth is a platform with a swing arm that rotates around the guest, creating a rotating movie. There are many variations of 360 degree photo booths, but the best is his 360 degree photo booth. Creating a slow motion video with effects will add an element of wow to your event and is perfect for weddings, corporate events, birthdays and private his parties. &#10;" id="87" name="Google Shape;87;p19" title="wedding photo booth rental in long beach">
            <a:hlinkClick r:id="rId3"/>
          </p:cNvPr>
          <p:cNvPicPr preferRelativeResize="0"/>
          <p:nvPr/>
        </p:nvPicPr>
        <p:blipFill>
          <a:blip r:embed="rId4">
            <a:alphaModFix/>
          </a:blip>
          <a:stretch>
            <a:fillRect/>
          </a:stretch>
        </p:blipFill>
        <p:spPr>
          <a:xfrm>
            <a:off x="1714500" y="666750"/>
            <a:ext cx="5715000" cy="3810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20"/>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93" name="Google Shape;93;p20"/>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99" name="Google Shape;99;p21"/>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photo</a:t>
            </a:r>
            <a:endParaRPr sz="700"/>
          </a:p>
          <a:p>
            <a:pPr indent="0" lvl="0" marL="0" rtl="0" algn="l">
              <a:lnSpc>
                <a:spcPct val="1000"/>
              </a:lnSpc>
              <a:spcBef>
                <a:spcPts val="1000"/>
              </a:spcBef>
              <a:spcAft>
                <a:spcPts val="0"/>
              </a:spcAft>
              <a:buNone/>
            </a:pPr>
            <a:r>
              <a:rPr lang="en" sz="700" u="sng">
                <a:solidFill>
                  <a:schemeClr val="hlink"/>
                </a:solidFill>
                <a:hlinkClick r:id="rId4"/>
              </a:rPr>
              <a:t>photo</a:t>
            </a:r>
            <a:endParaRPr sz="700"/>
          </a:p>
          <a:p>
            <a:pPr indent="0" lvl="0" marL="0" rtl="0" algn="l">
              <a:lnSpc>
                <a:spcPct val="1000"/>
              </a:lnSpc>
              <a:spcBef>
                <a:spcPts val="1000"/>
              </a:spcBef>
              <a:spcAft>
                <a:spcPts val="0"/>
              </a:spcAft>
              <a:buNone/>
            </a:pPr>
            <a:r>
              <a:rPr lang="en" sz="700" u="sng">
                <a:solidFill>
                  <a:schemeClr val="hlink"/>
                </a:solidFill>
                <a:hlinkClick r:id="rId5"/>
              </a:rPr>
              <a:t>photo</a:t>
            </a:r>
            <a:endParaRPr sz="700"/>
          </a:p>
          <a:p>
            <a:pPr indent="0" lvl="0" marL="0" rtl="0" algn="l">
              <a:lnSpc>
                <a:spcPct val="1000"/>
              </a:lnSpc>
              <a:spcBef>
                <a:spcPts val="1000"/>
              </a:spcBef>
              <a:spcAft>
                <a:spcPts val="0"/>
              </a:spcAft>
              <a:buNone/>
            </a:pPr>
            <a:r>
              <a:rPr lang="en" sz="700" u="sng">
                <a:solidFill>
                  <a:schemeClr val="hlink"/>
                </a:solidFill>
                <a:hlinkClick r:id="rId6"/>
              </a:rPr>
              <a:t>document</a:t>
            </a:r>
            <a:endParaRPr sz="700"/>
          </a:p>
          <a:p>
            <a:pPr indent="0" lvl="0" marL="0" rtl="0" algn="l">
              <a:lnSpc>
                <a:spcPct val="1000"/>
              </a:lnSpc>
              <a:spcBef>
                <a:spcPts val="1000"/>
              </a:spcBef>
              <a:spcAft>
                <a:spcPts val="0"/>
              </a:spcAft>
              <a:buNone/>
            </a:pPr>
            <a:r>
              <a:rPr lang="en" sz="700" u="sng">
                <a:solidFill>
                  <a:schemeClr val="hlink"/>
                </a:solidFill>
                <a:hlinkClick r:id="rId7"/>
              </a:rPr>
              <a:t>document pub</a:t>
            </a:r>
            <a:endParaRPr sz="700"/>
          </a:p>
          <a:p>
            <a:pPr indent="0" lvl="0" marL="0" rtl="0" algn="l">
              <a:lnSpc>
                <a:spcPct val="1000"/>
              </a:lnSpc>
              <a:spcBef>
                <a:spcPts val="1000"/>
              </a:spcBef>
              <a:spcAft>
                <a:spcPts val="0"/>
              </a:spcAft>
              <a:buNone/>
            </a:pPr>
            <a:r>
              <a:rPr lang="en" sz="700" u="sng">
                <a:solidFill>
                  <a:schemeClr val="hlink"/>
                </a:solidFill>
                <a:hlinkClick r:id="rId8"/>
              </a:rPr>
              <a:t>document view</a:t>
            </a:r>
            <a:endParaRPr sz="700"/>
          </a:p>
          <a:p>
            <a:pPr indent="0" lvl="0" marL="0" rtl="0" algn="l">
              <a:lnSpc>
                <a:spcPct val="1000"/>
              </a:lnSpc>
              <a:spcBef>
                <a:spcPts val="1000"/>
              </a:spcBef>
              <a:spcAft>
                <a:spcPts val="0"/>
              </a:spcAft>
              <a:buNone/>
            </a:pPr>
            <a:r>
              <a:rPr lang="en" sz="700" u="sng">
                <a:solidFill>
                  <a:schemeClr val="hlink"/>
                </a:solidFill>
                <a:hlinkClick r:id="rId9"/>
              </a:rPr>
              <a:t>presentation</a:t>
            </a:r>
            <a:endParaRPr sz="700"/>
          </a:p>
          <a:p>
            <a:pPr indent="0" lvl="0" marL="0" rtl="0" algn="l">
              <a:lnSpc>
                <a:spcPct val="1000"/>
              </a:lnSpc>
              <a:spcBef>
                <a:spcPts val="1000"/>
              </a:spcBef>
              <a:spcAft>
                <a:spcPts val="0"/>
              </a:spcAft>
              <a:buNone/>
            </a:pPr>
            <a:r>
              <a:rPr lang="en" sz="700" u="sng">
                <a:solidFill>
                  <a:schemeClr val="hlink"/>
                </a:solidFill>
                <a:hlinkClick r:id="rId10"/>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1"/>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2"/>
              </a:rPr>
              <a:t>presentation html</a:t>
            </a:r>
            <a:endParaRPr sz="700"/>
          </a:p>
          <a:p>
            <a:pPr indent="0" lvl="0" marL="0" rtl="0" algn="l">
              <a:lnSpc>
                <a:spcPct val="1000"/>
              </a:lnSpc>
              <a:spcBef>
                <a:spcPts val="1000"/>
              </a:spcBef>
              <a:spcAft>
                <a:spcPts val="1000"/>
              </a:spcAft>
              <a:buNone/>
            </a:pPr>
            <a:r>
              <a:t/>
            </a:r>
            <a:endParaRPr/>
          </a:p>
        </p:txBody>
      </p:sp>
      <p:sp>
        <p:nvSpPr>
          <p:cNvPr id="100" name="Google Shape;100;p21"/>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